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3" r:id="rId3"/>
    <p:sldId id="275" r:id="rId4"/>
    <p:sldId id="276" r:id="rId5"/>
    <p:sldId id="277" r:id="rId6"/>
    <p:sldId id="278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3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3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08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8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0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824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78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3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10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16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64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3964818" y="5138883"/>
            <a:ext cx="4053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</a:rPr>
              <a:t>This presentation Color is….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231141" y="3966542"/>
            <a:ext cx="673735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i="1" dirty="0">
                <a:solidFill>
                  <a:srgbClr val="7030A0"/>
                </a:solidFill>
              </a:rPr>
              <a:t>    </a:t>
            </a:r>
          </a:p>
          <a:p>
            <a:pPr algn="r"/>
            <a:r>
              <a:rPr lang="en-US" altLang="ko-KR" sz="6000" b="1" i="1" dirty="0">
                <a:solidFill>
                  <a:prstClr val="white"/>
                </a:solidFill>
              </a:rPr>
              <a:t>PRESENTATION</a:t>
            </a: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716616" y="4213256"/>
            <a:ext cx="2602727" cy="740781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</a:rPr>
              <a:t>컴퓨터정보과 </a:t>
            </a:r>
            <a:r>
              <a:rPr lang="en-US" altLang="ko-KR" sz="2000" dirty="0">
                <a:solidFill>
                  <a:prstClr val="white"/>
                </a:solidFill>
              </a:rPr>
              <a:t>2-C</a:t>
            </a:r>
          </a:p>
          <a:p>
            <a:pPr algn="ctr"/>
            <a:r>
              <a:rPr lang="en-US" altLang="ko-KR" sz="2000" dirty="0">
                <a:solidFill>
                  <a:prstClr val="white"/>
                </a:solidFill>
              </a:rPr>
              <a:t>201844075 </a:t>
            </a:r>
            <a:r>
              <a:rPr lang="ko-KR" altLang="en-US" sz="2000" dirty="0">
                <a:solidFill>
                  <a:prstClr val="white"/>
                </a:solidFill>
              </a:rPr>
              <a:t>노영단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8F8FC3-507E-1440-9C31-E4617356FE57}"/>
              </a:ext>
            </a:extLst>
          </p:cNvPr>
          <p:cNvSpPr/>
          <p:nvPr/>
        </p:nvSpPr>
        <p:spPr>
          <a:xfrm>
            <a:off x="3177167" y="675467"/>
            <a:ext cx="58376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i="1" dirty="0">
                <a:solidFill>
                  <a:srgbClr val="7030A0"/>
                </a:solidFill>
              </a:rPr>
              <a:t>    </a:t>
            </a:r>
          </a:p>
          <a:p>
            <a:pPr algn="ctr"/>
            <a:r>
              <a:rPr lang="ko-KR" altLang="en-US" sz="6000" b="1" i="1" dirty="0" err="1">
                <a:solidFill>
                  <a:prstClr val="white"/>
                </a:solidFill>
              </a:rPr>
              <a:t>절주</a:t>
            </a:r>
            <a:r>
              <a:rPr lang="ko-KR" altLang="en-US" sz="6000" b="1" i="1" dirty="0">
                <a:solidFill>
                  <a:prstClr val="white"/>
                </a:solidFill>
              </a:rPr>
              <a:t> 웹 사이트</a:t>
            </a:r>
            <a:endParaRPr lang="en-US" altLang="ko-KR" sz="6000" b="1" i="1" dirty="0">
              <a:solidFill>
                <a:prstClr val="white"/>
              </a:solidFill>
            </a:endParaRPr>
          </a:p>
          <a:p>
            <a:pPr algn="r"/>
            <a:endParaRPr lang="en-US" altLang="ko-KR" sz="6000" b="1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0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F02C0B-1D7C-EC4A-979D-143541DACF3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2341" y="89867"/>
            <a:ext cx="772248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PPT PRESENTATION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5958" y="935509"/>
            <a:ext cx="11380084" cy="5674842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solidFill>
                  <a:schemeClr val="tx1"/>
                </a:solidFill>
              </a:rPr>
              <a:t>    </a:t>
            </a:r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</a:endParaRPr>
          </a:p>
          <a:p>
            <a:pPr lvl="2"/>
            <a:endParaRPr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A86E8E87-2101-CC45-B978-DD57B6C8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8" y="994834"/>
            <a:ext cx="579967" cy="5799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1DAF44-7E8C-2B4C-B800-B3BA73EA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107" y="1538416"/>
            <a:ext cx="6345379" cy="3965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E0AB6-D9A9-4F4D-A8EE-72A588B373D4}"/>
              </a:ext>
            </a:extLst>
          </p:cNvPr>
          <p:cNvSpPr txBox="1"/>
          <p:nvPr/>
        </p:nvSpPr>
        <p:spPr>
          <a:xfrm>
            <a:off x="2435990" y="6107185"/>
            <a:ext cx="732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해야 기록을 할 수 있는 </a:t>
            </a:r>
            <a:r>
              <a:rPr kumimoji="1" lang="en-US" altLang="ko-KR" dirty="0"/>
              <a:t>Diary </a:t>
            </a:r>
            <a:r>
              <a:rPr kumimoji="1" lang="ko-KR" altLang="en-US" dirty="0"/>
              <a:t>페이지에 들어갈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9F9745-21AE-6F41-9253-E7C63F22C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54" y="1799064"/>
            <a:ext cx="6764323" cy="42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490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F02C0B-1D7C-EC4A-979D-143541DACF3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2341" y="89867"/>
            <a:ext cx="772248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PPT PRESENTATION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5958" y="935509"/>
            <a:ext cx="11380084" cy="5674842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solidFill>
                  <a:schemeClr val="tx1"/>
                </a:solidFill>
              </a:rPr>
              <a:t>    </a:t>
            </a:r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</a:endParaRPr>
          </a:p>
          <a:p>
            <a:pPr lvl="2"/>
            <a:endParaRPr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A86E8E87-2101-CC45-B978-DD57B6C8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8" y="994834"/>
            <a:ext cx="579967" cy="579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E0AB6-D9A9-4F4D-A8EE-72A588B373D4}"/>
              </a:ext>
            </a:extLst>
          </p:cNvPr>
          <p:cNvSpPr txBox="1"/>
          <p:nvPr/>
        </p:nvSpPr>
        <p:spPr>
          <a:xfrm>
            <a:off x="1777156" y="6136819"/>
            <a:ext cx="8637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Diary </a:t>
            </a:r>
            <a:r>
              <a:rPr kumimoji="1" lang="ko-KR" altLang="en-US" dirty="0"/>
              <a:t>페이지에 들어가면 섭취한 술의 종류와 그 양을 적어서 기록 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D29D47-EFB3-A942-B645-F3F5ED334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3" y="1873017"/>
            <a:ext cx="6026262" cy="37664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6D44A6-D7A5-104B-8D20-7F648C81E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804" y="1473789"/>
            <a:ext cx="6260983" cy="39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11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F02C0B-1D7C-EC4A-979D-143541DACF3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2341" y="89867"/>
            <a:ext cx="772248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PPT PRESENTATION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5958" y="935509"/>
            <a:ext cx="11380084" cy="5674842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solidFill>
                  <a:schemeClr val="tx1"/>
                </a:solidFill>
              </a:rPr>
              <a:t>    </a:t>
            </a:r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</a:endParaRPr>
          </a:p>
          <a:p>
            <a:pPr lvl="2"/>
            <a:endParaRPr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A86E8E87-2101-CC45-B978-DD57B6C8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8" y="994834"/>
            <a:ext cx="579967" cy="579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E0AB6-D9A9-4F4D-A8EE-72A588B373D4}"/>
              </a:ext>
            </a:extLst>
          </p:cNvPr>
          <p:cNvSpPr txBox="1"/>
          <p:nvPr/>
        </p:nvSpPr>
        <p:spPr>
          <a:xfrm>
            <a:off x="1645101" y="5925725"/>
            <a:ext cx="8901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Diary </a:t>
            </a:r>
            <a:r>
              <a:rPr kumimoji="1" lang="ko-KR" altLang="en-US" dirty="0"/>
              <a:t>페이지에서 그래프를 보는 곳으로 들어가면 </a:t>
            </a:r>
            <a:br>
              <a:rPr kumimoji="1" lang="en-US" altLang="ko-KR" dirty="0"/>
            </a:br>
            <a:r>
              <a:rPr kumimoji="1" lang="ko-KR" altLang="en-US" dirty="0"/>
              <a:t>전년도와 </a:t>
            </a:r>
            <a:r>
              <a:rPr kumimoji="1" lang="ko-KR" altLang="en-US" dirty="0" err="1"/>
              <a:t>현년도의</a:t>
            </a:r>
            <a:r>
              <a:rPr kumimoji="1" lang="ko-KR" altLang="en-US" dirty="0"/>
              <a:t> 월별 술 </a:t>
            </a:r>
            <a:r>
              <a:rPr kumimoji="1" lang="ko-KR" altLang="en-US" dirty="0" err="1"/>
              <a:t>섭취횟수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소비량을 비교해놓은 그래프를 볼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D484D-C752-B143-8FCC-B6D05B55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79" y="1710179"/>
            <a:ext cx="6739700" cy="4212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91BA55-472F-B544-A89C-BA50BA457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12" y="1934343"/>
            <a:ext cx="5883479" cy="36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49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F02C0B-1D7C-EC4A-979D-143541DACF3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2341" y="89867"/>
            <a:ext cx="772248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PPT PRESENTATION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5958" y="935509"/>
            <a:ext cx="11380084" cy="5674842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solidFill>
                  <a:schemeClr val="tx1"/>
                </a:solidFill>
              </a:rPr>
              <a:t>    </a:t>
            </a:r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</a:endParaRPr>
          </a:p>
          <a:p>
            <a:pPr lvl="2"/>
            <a:endParaRPr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A86E8E87-2101-CC45-B978-DD57B6C8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8" y="994834"/>
            <a:ext cx="579967" cy="579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E0AB6-D9A9-4F4D-A8EE-72A588B373D4}"/>
              </a:ext>
            </a:extLst>
          </p:cNvPr>
          <p:cNvSpPr txBox="1"/>
          <p:nvPr/>
        </p:nvSpPr>
        <p:spPr>
          <a:xfrm>
            <a:off x="4198684" y="5930252"/>
            <a:ext cx="379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하루 목표량을 설정할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7D4910-6B9E-DF49-9F84-DADE89F1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20" y="1329517"/>
            <a:ext cx="7348758" cy="45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285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F02C0B-1D7C-EC4A-979D-143541DACF3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2341" y="89867"/>
            <a:ext cx="772248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PPT PRESENTATION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5958" y="935509"/>
            <a:ext cx="11380084" cy="5674842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7030A0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solidFill>
                  <a:schemeClr val="tx1"/>
                </a:solidFill>
              </a:rPr>
              <a:t>    </a:t>
            </a:r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</a:endParaRPr>
          </a:p>
          <a:p>
            <a:pPr lvl="2"/>
            <a:endParaRPr lang="en-US" altLang="ko-KR" sz="2000" dirty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A86E8E87-2101-CC45-B978-DD57B6C8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8" y="994834"/>
            <a:ext cx="579967" cy="579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E0AB6-D9A9-4F4D-A8EE-72A588B373D4}"/>
              </a:ext>
            </a:extLst>
          </p:cNvPr>
          <p:cNvSpPr txBox="1"/>
          <p:nvPr/>
        </p:nvSpPr>
        <p:spPr>
          <a:xfrm>
            <a:off x="3465311" y="5956530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술과 관련된 정보를 알려주는 페이지가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E72858-B63F-7148-B9E8-6443E7E72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1" y="1645148"/>
            <a:ext cx="5271350" cy="32945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EFA08E-D017-264A-945A-C075FCAC9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136" y="2038525"/>
            <a:ext cx="5417389" cy="3385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F2EBE4-D887-5A4A-8FA5-3D3496D464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75"/>
          <a:stretch/>
        </p:blipFill>
        <p:spPr>
          <a:xfrm>
            <a:off x="7548285" y="2038525"/>
            <a:ext cx="4237758" cy="33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68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375DBC0-2DF4-4040-BB2D-77ACAC59263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DEC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prstClr val="white"/>
                </a:solidFill>
              </a:rPr>
              <a:t>감사합니다</a:t>
            </a:r>
            <a:r>
              <a:rPr lang="en-US" altLang="ko-KR" sz="6000" dirty="0">
                <a:solidFill>
                  <a:prstClr val="white"/>
                </a:solidFill>
              </a:rPr>
              <a:t>!</a:t>
            </a:r>
            <a:r>
              <a:rPr lang="ko-KR" altLang="en-US" sz="600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2341" y="89867"/>
            <a:ext cx="772248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PPT PRESENTATION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3855221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156</Words>
  <Application>Microsoft Macintosh PowerPoint</Application>
  <PresentationFormat>와이드스크린</PresentationFormat>
  <Paragraphs>131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노영단</cp:lastModifiedBy>
  <cp:revision>82</cp:revision>
  <dcterms:created xsi:type="dcterms:W3CDTF">2019-10-18T04:43:02Z</dcterms:created>
  <dcterms:modified xsi:type="dcterms:W3CDTF">2020-03-24T04:28:37Z</dcterms:modified>
</cp:coreProperties>
</file>